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602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9BC169-6B8F-4A8D-B23A-D428D9D77F0C}" type="datetimeFigureOut">
              <a:rPr lang="pl-PL" smtClean="0"/>
              <a:t>2018-03-29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3B8709-A68E-4443-8500-AF22B68E159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5828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3B8709-A68E-4443-8500-AF22B68E159C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9712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8884-9438-4A0C-BBA7-A634F92404C8}" type="datetimeFigureOut">
              <a:rPr lang="pl-PL" smtClean="0"/>
              <a:t>2018-03-29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A8CB0-4C17-4A38-AEBB-E220004B51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18938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8884-9438-4A0C-BBA7-A634F92404C8}" type="datetimeFigureOut">
              <a:rPr lang="pl-PL" smtClean="0"/>
              <a:t>2018-03-29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A8CB0-4C17-4A38-AEBB-E220004B51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520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8884-9438-4A0C-BBA7-A634F92404C8}" type="datetimeFigureOut">
              <a:rPr lang="pl-PL" smtClean="0"/>
              <a:t>2018-03-29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A8CB0-4C17-4A38-AEBB-E220004B51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935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8884-9438-4A0C-BBA7-A634F92404C8}" type="datetimeFigureOut">
              <a:rPr lang="pl-PL" smtClean="0"/>
              <a:t>2018-03-29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A8CB0-4C17-4A38-AEBB-E220004B51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08260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8884-9438-4A0C-BBA7-A634F92404C8}" type="datetimeFigureOut">
              <a:rPr lang="pl-PL" smtClean="0"/>
              <a:t>2018-03-29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A8CB0-4C17-4A38-AEBB-E220004B51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86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8884-9438-4A0C-BBA7-A634F92404C8}" type="datetimeFigureOut">
              <a:rPr lang="pl-PL" smtClean="0"/>
              <a:t>2018-03-29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A8CB0-4C17-4A38-AEBB-E220004B51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2761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8884-9438-4A0C-BBA7-A634F92404C8}" type="datetimeFigureOut">
              <a:rPr lang="pl-PL" smtClean="0"/>
              <a:t>2018-03-29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A8CB0-4C17-4A38-AEBB-E220004B51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6339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8884-9438-4A0C-BBA7-A634F92404C8}" type="datetimeFigureOut">
              <a:rPr lang="pl-PL" smtClean="0"/>
              <a:t>2018-03-29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A8CB0-4C17-4A38-AEBB-E220004B51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32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8884-9438-4A0C-BBA7-A634F92404C8}" type="datetimeFigureOut">
              <a:rPr lang="pl-PL" smtClean="0"/>
              <a:t>2018-03-29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A8CB0-4C17-4A38-AEBB-E220004B51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900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8884-9438-4A0C-BBA7-A634F92404C8}" type="datetimeFigureOut">
              <a:rPr lang="pl-PL" smtClean="0"/>
              <a:t>2018-03-29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A8CB0-4C17-4A38-AEBB-E220004B51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8918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8884-9438-4A0C-BBA7-A634F92404C8}" type="datetimeFigureOut">
              <a:rPr lang="pl-PL" smtClean="0"/>
              <a:t>2018-03-29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AA8CB0-4C17-4A38-AEBB-E220004B51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0282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18884-9438-4A0C-BBA7-A634F92404C8}" type="datetimeFigureOut">
              <a:rPr lang="pl-PL" smtClean="0"/>
              <a:t>2018-03-29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AA8CB0-4C17-4A38-AEBB-E220004B518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8917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>
            <a:extLst>
              <a:ext uri="{FF2B5EF4-FFF2-40B4-BE49-F238E27FC236}">
                <a16:creationId xmlns:a16="http://schemas.microsoft.com/office/drawing/2014/main" xmlns="" id="{336B624E-51CF-48F7-AB42-F71656D2D8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97479"/>
            <a:ext cx="9144000" cy="6088246"/>
          </a:xfrm>
          <a:prstGeom prst="rect">
            <a:avLst/>
          </a:prstGeom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B327AEE9-20CD-4EB5-9926-7261822AE2BC}"/>
              </a:ext>
            </a:extLst>
          </p:cNvPr>
          <p:cNvSpPr txBox="1"/>
          <p:nvPr/>
        </p:nvSpPr>
        <p:spPr>
          <a:xfrm>
            <a:off x="328165" y="2403872"/>
            <a:ext cx="8730775" cy="232371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>
                <a:solidFill>
                  <a:srgbClr val="0070C0"/>
                </a:solidFill>
                <a:latin typeface="Ubuntu" panose="020B0504030602030204" pitchFamily="34" charset="0"/>
                <a:cs typeface="Arial" panose="020B0604020202020204" pitchFamily="34" charset="0"/>
              </a:rPr>
              <a:t>Realizacja strategii niskoemisyjnych na obszarze Subregionu Północnego Województwa Opolskiego</a:t>
            </a:r>
          </a:p>
          <a:p>
            <a:pPr algn="ctr"/>
            <a:endParaRPr lang="pl-PL" sz="2000" b="1" dirty="0">
              <a:solidFill>
                <a:srgbClr val="0070C0"/>
              </a:solidFill>
              <a:latin typeface="Ubuntu" panose="020B0504030602030204" pitchFamily="34" charset="0"/>
              <a:cs typeface="Arial" panose="020B0604020202020204" pitchFamily="34" charset="0"/>
            </a:endParaRPr>
          </a:p>
          <a:p>
            <a:r>
              <a:rPr lang="pl-PL" sz="1600" b="1" dirty="0">
                <a:latin typeface="Ubuntu" panose="020B0504030602030204" pitchFamily="34" charset="0"/>
              </a:rPr>
              <a:t>Cel Projektu: </a:t>
            </a:r>
            <a:r>
              <a:rPr lang="pl-PL" sz="1600" dirty="0">
                <a:latin typeface="Ubuntu" panose="020B0504030602030204" pitchFamily="34" charset="0"/>
              </a:rPr>
              <a:t>Poprawa jakości </a:t>
            </a:r>
            <a:r>
              <a:rPr lang="pl-PL" sz="1600" dirty="0" smtClean="0">
                <a:latin typeface="Ubuntu" panose="020B0504030602030204" pitchFamily="34" charset="0"/>
              </a:rPr>
              <a:t>środowiska oraz minimalizacja zanieczyszczeń </a:t>
            </a:r>
            <a:r>
              <a:rPr lang="pl-PL" sz="1600" dirty="0">
                <a:latin typeface="Ubuntu" panose="020B0504030602030204" pitchFamily="34" charset="0"/>
              </a:rPr>
              <a:t>poprzez </a:t>
            </a:r>
            <a:r>
              <a:rPr lang="pl-PL" sz="1600" dirty="0" smtClean="0">
                <a:latin typeface="Ubuntu" panose="020B0504030602030204" pitchFamily="34" charset="0"/>
              </a:rPr>
              <a:t>inwestycje w ekologiczny transport publiczny i infrastrukturę ruchu </a:t>
            </a:r>
            <a:r>
              <a:rPr lang="pl-PL" sz="1600" dirty="0">
                <a:latin typeface="Ubuntu" panose="020B0504030602030204" pitchFamily="34" charset="0"/>
              </a:rPr>
              <a:t>rowerowego i pieszego </a:t>
            </a:r>
            <a:r>
              <a:rPr lang="pl-PL" sz="1600" dirty="0" smtClean="0">
                <a:latin typeface="Ubuntu" panose="020B0504030602030204" pitchFamily="34" charset="0"/>
              </a:rPr>
              <a:t> na terenie powiatów: </a:t>
            </a:r>
            <a:r>
              <a:rPr lang="pl-PL" sz="1600" dirty="0">
                <a:latin typeface="Ubuntu" panose="020B0504030602030204" pitchFamily="34" charset="0"/>
              </a:rPr>
              <a:t>namysłowskiego, kluczborskiego i </a:t>
            </a:r>
            <a:r>
              <a:rPr lang="pl-PL" sz="1600" dirty="0" smtClean="0">
                <a:latin typeface="Ubuntu" panose="020B0504030602030204" pitchFamily="34" charset="0"/>
              </a:rPr>
              <a:t>oleskiego.</a:t>
            </a:r>
            <a:endParaRPr lang="pl-PL" sz="1600" dirty="0">
              <a:latin typeface="Ubuntu" panose="020B0504030602030204" pitchFamily="34" charset="0"/>
            </a:endParaRPr>
          </a:p>
          <a:p>
            <a:pPr>
              <a:spcAft>
                <a:spcPts val="600"/>
              </a:spcAft>
            </a:pPr>
            <a:endParaRPr lang="pl-PL" sz="1600" dirty="0">
              <a:latin typeface="Ubuntu" panose="020B0504030602030204" pitchFamily="34" charset="0"/>
            </a:endParaRPr>
          </a:p>
          <a:p>
            <a:r>
              <a:rPr lang="pl-PL" sz="1600" b="1" dirty="0">
                <a:latin typeface="Ubuntu" panose="020B0504030602030204" pitchFamily="34" charset="0"/>
              </a:rPr>
              <a:t>Beneficjent: </a:t>
            </a:r>
            <a:r>
              <a:rPr lang="pl-PL" sz="1600" dirty="0">
                <a:latin typeface="Ubuntu" panose="020B0504030602030204" pitchFamily="34" charset="0"/>
              </a:rPr>
              <a:t>Powiat Kluczborski; partner projektu: Gmina </a:t>
            </a:r>
            <a:r>
              <a:rPr lang="pl-PL" sz="1600" dirty="0" smtClean="0">
                <a:latin typeface="Ubuntu" panose="020B0504030602030204" pitchFamily="34" charset="0"/>
              </a:rPr>
              <a:t>Dobrodzień</a:t>
            </a:r>
            <a:endParaRPr lang="pl-PL" sz="1600" dirty="0">
              <a:latin typeface="Ubuntu" panose="020B0504030602030204" pitchFamily="34" charset="0"/>
            </a:endParaRP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xmlns="" id="{3889302A-C72E-4F8B-8088-DD3CFE7BD575}"/>
              </a:ext>
            </a:extLst>
          </p:cNvPr>
          <p:cNvSpPr txBox="1"/>
          <p:nvPr/>
        </p:nvSpPr>
        <p:spPr>
          <a:xfrm>
            <a:off x="3636335" y="-21274"/>
            <a:ext cx="14566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i="1" dirty="0"/>
              <a:t>120 cm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xmlns="" id="{696EBBDE-DB4B-4D49-B885-FC3296B1081D}"/>
              </a:ext>
            </a:extLst>
          </p:cNvPr>
          <p:cNvSpPr txBox="1"/>
          <p:nvPr/>
        </p:nvSpPr>
        <p:spPr>
          <a:xfrm rot="16200000">
            <a:off x="-590118" y="2920670"/>
            <a:ext cx="14566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i="1" dirty="0"/>
              <a:t>80 cm</a:t>
            </a:r>
          </a:p>
        </p:txBody>
      </p:sp>
    </p:spTree>
    <p:extLst>
      <p:ext uri="{BB962C8B-B14F-4D97-AF65-F5344CB8AC3E}">
        <p14:creationId xmlns:p14="http://schemas.microsoft.com/office/powerpoint/2010/main" val="186201583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</TotalTime>
  <Words>55</Words>
  <Application>Microsoft Office PowerPoint</Application>
  <PresentationFormat>Pokaz na ekranie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Ubuntu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DP</dc:creator>
  <cp:lastModifiedBy>KM</cp:lastModifiedBy>
  <cp:revision>18</cp:revision>
  <cp:lastPrinted>2017-07-18T10:37:41Z</cp:lastPrinted>
  <dcterms:created xsi:type="dcterms:W3CDTF">2017-07-18T08:36:01Z</dcterms:created>
  <dcterms:modified xsi:type="dcterms:W3CDTF">2018-03-29T09:26:22Z</dcterms:modified>
</cp:coreProperties>
</file>